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518271-4C05-454C-B512-B1D3AEA91B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Livro é qual jardim, Senhor, </a:t>
            </a:r>
          </a:p>
          <a:p>
            <a:r>
              <a:rPr lang="pt-BR" dirty="0"/>
              <a:t>De flores divinais; </a:t>
            </a:r>
          </a:p>
          <a:p>
            <a:r>
              <a:rPr lang="pt-BR" dirty="0"/>
              <a:t>E quem o ler encontrará </a:t>
            </a:r>
          </a:p>
          <a:p>
            <a:r>
              <a:rPr lang="pt-BR" dirty="0"/>
              <a:t>Verdades sem iguais. </a:t>
            </a:r>
          </a:p>
        </p:txBody>
      </p:sp>
    </p:spTree>
    <p:extLst>
      <p:ext uri="{BB962C8B-B14F-4D97-AF65-F5344CB8AC3E}">
        <p14:creationId xmlns:p14="http://schemas.microsoft.com/office/powerpoint/2010/main" val="4231330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A6D7624-EE19-4F56-B8E0-8F610000D8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Bíblia é qual tesouro Teu, </a:t>
            </a:r>
          </a:p>
          <a:p>
            <a:r>
              <a:rPr lang="pt-BR" dirty="0"/>
              <a:t>De joias de valor </a:t>
            </a:r>
          </a:p>
          <a:p>
            <a:r>
              <a:rPr lang="pt-BR" dirty="0"/>
              <a:t>Que, ocultas no profundo, estão </a:t>
            </a:r>
          </a:p>
          <a:p>
            <a:r>
              <a:rPr lang="pt-BR" dirty="0"/>
              <a:t>Para o pesquisador. </a:t>
            </a:r>
          </a:p>
        </p:txBody>
      </p:sp>
    </p:spTree>
    <p:extLst>
      <p:ext uri="{BB962C8B-B14F-4D97-AF65-F5344CB8AC3E}">
        <p14:creationId xmlns:p14="http://schemas.microsoft.com/office/powerpoint/2010/main" val="242092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93D5D01-7267-4F61-A723-6DE1394DC2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 a Bíblia santa eu possa amar,</a:t>
            </a:r>
          </a:p>
          <a:p>
            <a:r>
              <a:rPr lang="pt-BR" dirty="0"/>
              <a:t>Honrá-la até o fim. </a:t>
            </a:r>
          </a:p>
          <a:p>
            <a:r>
              <a:rPr lang="pt-BR" dirty="0"/>
              <a:t>Os seus ensinos aprender, </a:t>
            </a:r>
          </a:p>
          <a:p>
            <a:r>
              <a:rPr lang="pt-BR" dirty="0"/>
              <a:t>E tê-la junto a mim. </a:t>
            </a:r>
          </a:p>
        </p:txBody>
      </p:sp>
    </p:spTree>
    <p:extLst>
      <p:ext uri="{BB962C8B-B14F-4D97-AF65-F5344CB8AC3E}">
        <p14:creationId xmlns:p14="http://schemas.microsoft.com/office/powerpoint/2010/main" val="3952400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7FE4EC-4F59-42C3-86D5-4CC3E00810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esse livro possa ser </a:t>
            </a:r>
          </a:p>
          <a:p>
            <a:r>
              <a:rPr lang="pt-BR" dirty="0"/>
              <a:t>Espada sempre à mão, </a:t>
            </a:r>
          </a:p>
          <a:p>
            <a:r>
              <a:rPr lang="pt-BR" dirty="0"/>
              <a:t>Que vença o inimigo vil</a:t>
            </a:r>
          </a:p>
          <a:p>
            <a:r>
              <a:rPr lang="pt-BR" dirty="0"/>
              <a:t>Em toda tentação. </a:t>
            </a:r>
          </a:p>
        </p:txBody>
      </p:sp>
    </p:spTree>
    <p:extLst>
      <p:ext uri="{BB962C8B-B14F-4D97-AF65-F5344CB8AC3E}">
        <p14:creationId xmlns:p14="http://schemas.microsoft.com/office/powerpoint/2010/main" val="1575336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20DC671-8AE1-4857-9C3D-BC8F72CE76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Verdade, paz e salvação </a:t>
            </a:r>
          </a:p>
          <a:p>
            <a:r>
              <a:rPr lang="pt-BR" dirty="0"/>
              <a:t>A Bíblia sempre dá.</a:t>
            </a:r>
          </a:p>
          <a:p>
            <a:r>
              <a:rPr lang="pt-BR" dirty="0"/>
              <a:t>E quem tiver a fé real, </a:t>
            </a:r>
          </a:p>
          <a:p>
            <a:r>
              <a:rPr lang="pt-BR" dirty="0"/>
              <a:t>A vida encontrará. </a:t>
            </a:r>
          </a:p>
        </p:txBody>
      </p:sp>
    </p:spTree>
    <p:extLst>
      <p:ext uri="{BB962C8B-B14F-4D97-AF65-F5344CB8AC3E}">
        <p14:creationId xmlns:p14="http://schemas.microsoft.com/office/powerpoint/2010/main" val="516004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TEU LIVRO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ED83FEA-7BDC-4932-BE4F-D1B49F01F7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aos Seus virá buscar, </a:t>
            </a:r>
          </a:p>
          <a:p>
            <a:r>
              <a:rPr lang="pt-BR" dirty="0"/>
              <a:t>Suas joias de valor. </a:t>
            </a:r>
          </a:p>
          <a:p>
            <a:r>
              <a:rPr lang="pt-BR" dirty="0"/>
              <a:t>Oremos, pois, com firme fé </a:t>
            </a:r>
          </a:p>
          <a:p>
            <a:r>
              <a:rPr lang="pt-BR" dirty="0"/>
              <a:t>A Cristo, o Bom Pastor. </a:t>
            </a:r>
          </a:p>
        </p:txBody>
      </p:sp>
    </p:spTree>
    <p:extLst>
      <p:ext uri="{BB962C8B-B14F-4D97-AF65-F5344CB8AC3E}">
        <p14:creationId xmlns:p14="http://schemas.microsoft.com/office/powerpoint/2010/main" val="2305229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79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TEU LIVRO</vt:lpstr>
      <vt:lpstr>TEU LIVRO</vt:lpstr>
      <vt:lpstr>TEU LIVRO</vt:lpstr>
      <vt:lpstr>TEU LIVRO</vt:lpstr>
      <vt:lpstr>TEU LIVRO</vt:lpstr>
      <vt:lpstr>TEU LIVRO</vt:lpstr>
      <vt:lpstr>TEU LIVRO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2019-06-12T23:05:22Z</dcterms:modified>
</cp:coreProperties>
</file>

<file path=docProps/thumbnail.jpeg>
</file>